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0c966b5db9bf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0c966b5db9bf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0c966b5db9bf4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0c966b5db9bf4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50c966b5db9bf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50c966b5db9bf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0c966b5db9bf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0c966b5db9bf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0c966b5db9bf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0c966b5db9bf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0c966b5db9bf4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0c966b5db9bf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0c966b5db9bf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0c966b5db9bf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0c966b5db9bf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0c966b5db9bf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0c966b5db9bf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0c966b5db9bf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0c966b5db9bf4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0c966b5db9bf4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0"/>
            <a:ext cx="8991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76200"/>
            <a:ext cx="8991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001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125" y="0"/>
            <a:ext cx="36914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43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250" y="3615275"/>
            <a:ext cx="2571750" cy="15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218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0"/>
            <a:ext cx="8991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0"/>
            <a:ext cx="8991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